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58" r:id="rId4"/>
    <p:sldId id="260" r:id="rId5"/>
    <p:sldId id="262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>
        <p:scale>
          <a:sx n="66" d="100"/>
          <a:sy n="66" d="100"/>
        </p:scale>
        <p:origin x="894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3B82-7E6D-4DA7-9DA3-7A8E25ECB00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E269-39A1-4DE2-AD19-F6C5AD8E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76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3B82-7E6D-4DA7-9DA3-7A8E25ECB00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E269-39A1-4DE2-AD19-F6C5AD8E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4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3B82-7E6D-4DA7-9DA3-7A8E25ECB00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E269-39A1-4DE2-AD19-F6C5AD8E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3B82-7E6D-4DA7-9DA3-7A8E25ECB00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E269-39A1-4DE2-AD19-F6C5AD8E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2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3B82-7E6D-4DA7-9DA3-7A8E25ECB00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E269-39A1-4DE2-AD19-F6C5AD8E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25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3B82-7E6D-4DA7-9DA3-7A8E25ECB00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E269-39A1-4DE2-AD19-F6C5AD8E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4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3B82-7E6D-4DA7-9DA3-7A8E25ECB00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E269-39A1-4DE2-AD19-F6C5AD8E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05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3B82-7E6D-4DA7-9DA3-7A8E25ECB00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E269-39A1-4DE2-AD19-F6C5AD8E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47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3B82-7E6D-4DA7-9DA3-7A8E25ECB00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E269-39A1-4DE2-AD19-F6C5AD8E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3B82-7E6D-4DA7-9DA3-7A8E25ECB00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E269-39A1-4DE2-AD19-F6C5AD8E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909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23B82-7E6D-4DA7-9DA3-7A8E25ECB00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E269-39A1-4DE2-AD19-F6C5AD8E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64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23B82-7E6D-4DA7-9DA3-7A8E25ECB00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E269-39A1-4DE2-AD19-F6C5AD8E87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2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cap="small" dirty="0" smtClean="0"/>
              <a:t>Scavenger Hunt Ideas</a:t>
            </a:r>
            <a:endParaRPr lang="en-US" sz="7200" cap="small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331" y="1825625"/>
            <a:ext cx="4351338" cy="4351338"/>
          </a:xfrm>
          <a:prstGeom prst="rect">
            <a:avLst/>
          </a:prstGeo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331" y="1825625"/>
            <a:ext cx="435133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41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Good Luck!</a:t>
            </a:r>
            <a:endParaRPr lang="en-US" sz="72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8194"/>
            <a:ext cx="5181600" cy="3886200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115" y="1825625"/>
            <a:ext cx="453176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95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8000" dirty="0" smtClean="0"/>
              <a:t>Have Fun!</a:t>
            </a:r>
            <a:endParaRPr lang="en-US" sz="80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048" y="1825625"/>
            <a:ext cx="4387903" cy="4351338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3329" y="1825625"/>
            <a:ext cx="431934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69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Awesome Job!</a:t>
            </a:r>
            <a:endParaRPr lang="en-US" sz="80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331" y="1825625"/>
            <a:ext cx="4351338" cy="4351338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028" y="1825625"/>
            <a:ext cx="5161944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58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/>
              <a:t>SUPERFANTASTIC!</a:t>
            </a:r>
            <a:endParaRPr lang="en-US" sz="8000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8194"/>
            <a:ext cx="5181600" cy="3886200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115" y="1825625"/>
            <a:ext cx="453176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11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9600" dirty="0" smtClean="0"/>
              <a:t>YOU DID IT!</a:t>
            </a:r>
            <a:endParaRPr lang="en-US" sz="96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314" y="1825625"/>
            <a:ext cx="4833799" cy="482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44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186</TotalTime>
  <Words>18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Scavenger Hunt Ideas</vt:lpstr>
      <vt:lpstr>Good Luck!</vt:lpstr>
      <vt:lpstr>Have Fun!</vt:lpstr>
      <vt:lpstr>Awesome Job!</vt:lpstr>
      <vt:lpstr>SUPERFANTASTIC!</vt:lpstr>
      <vt:lpstr>YOU DID 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Settles, Shanette</dc:creator>
  <cp:lastModifiedBy>Settles, Shanette</cp:lastModifiedBy>
  <cp:revision>6</cp:revision>
  <dcterms:created xsi:type="dcterms:W3CDTF">2020-04-11T15:02:09Z</dcterms:created>
  <dcterms:modified xsi:type="dcterms:W3CDTF">2020-04-11T18:08:43Z</dcterms:modified>
</cp:coreProperties>
</file>